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2D97317-AD33-416B-94F7-FF7BE5766BC9}"/>
    <pc:docChg chg="custSel modSld">
      <pc:chgData name="Narelle Wheaton" userId="6e1b2b30-480e-4f91-806b-6735d5b9e446" providerId="ADAL" clId="{12D97317-AD33-416B-94F7-FF7BE5766BC9}" dt="2023-08-10T06:46:07.768" v="20" actId="404"/>
      <pc:docMkLst>
        <pc:docMk/>
      </pc:docMkLst>
      <pc:sldChg chg="modSp mod">
        <pc:chgData name="Narelle Wheaton" userId="6e1b2b30-480e-4f91-806b-6735d5b9e446" providerId="ADAL" clId="{12D97317-AD33-416B-94F7-FF7BE5766BC9}" dt="2023-08-10T06:45:54.174" v="18" actId="1076"/>
        <pc:sldMkLst>
          <pc:docMk/>
          <pc:sldMk cId="1561109224" sldId="256"/>
        </pc:sldMkLst>
        <pc:spChg chg="mod">
          <ac:chgData name="Narelle Wheaton" userId="6e1b2b30-480e-4f91-806b-6735d5b9e446" providerId="ADAL" clId="{12D97317-AD33-416B-94F7-FF7BE5766BC9}" dt="2023-08-10T06:45:54.174" v="18" actId="1076"/>
          <ac:spMkLst>
            <pc:docMk/>
            <pc:sldMk cId="1561109224" sldId="256"/>
            <ac:spMk id="3" creationId="{01ACFD03-8B4D-461A-BF4B-57C40256DF2C}"/>
          </ac:spMkLst>
        </pc:spChg>
      </pc:sldChg>
      <pc:sldChg chg="modSp mod">
        <pc:chgData name="Narelle Wheaton" userId="6e1b2b30-480e-4f91-806b-6735d5b9e446" providerId="ADAL" clId="{12D97317-AD33-416B-94F7-FF7BE5766BC9}" dt="2023-08-10T06:46:07.768" v="20" actId="404"/>
        <pc:sldMkLst>
          <pc:docMk/>
          <pc:sldMk cId="247837646" sldId="257"/>
        </pc:sldMkLst>
        <pc:spChg chg="mod">
          <ac:chgData name="Narelle Wheaton" userId="6e1b2b30-480e-4f91-806b-6735d5b9e446" providerId="ADAL" clId="{12D97317-AD33-416B-94F7-FF7BE5766BC9}" dt="2023-08-10T06:46:07.768" v="20" actId="404"/>
          <ac:spMkLst>
            <pc:docMk/>
            <pc:sldMk cId="247837646" sldId="257"/>
            <ac:spMk id="3" creationId="{01ACFD03-8B4D-461A-BF4B-57C40256DF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27114-E801-434E-81EE-80C79DFF16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1E8734-DDA0-45FC-831A-53A82972C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F4883-4402-4EB8-8F49-E037F805C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E5F6F-6C02-45A0-9401-763C9EFEC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654BA-5C7A-48CB-9402-C2D8D776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496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4217E-EB13-4409-AAD7-332493892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456AD-D2F8-48D1-B09C-5D75638450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13662-00B5-44A8-AA2D-185A13D05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1A829-DC8A-44E8-B6F5-EFA1F4F49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9D5D0-E6CB-45EA-BBB8-05CBCC084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945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EFC7AA-E0BC-436A-8A7D-2CD02AD0E2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322A8B-D547-42A5-9BDB-528FEDB80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1FB6D-46C7-4448-BF5B-06683EE96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60A20-A715-41E0-B643-862C39252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C6575-0BD8-48DD-BA30-53AEFDCD7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030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37A9A-24A1-41ED-9AEC-B7C2E8653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26F3F-1C32-4D77-8516-61CCB894B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5D4A3-896D-459A-8FBB-D98FA1426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93FAC-232B-40C9-A80A-7DA542B5B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23CB7-4C85-4A8B-A270-FE597220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3761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F1260-C1DC-4BE8-B416-E553D7AAC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9658C-1546-4532-AD65-49D8FE1B6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5A38F-30AA-4DB9-AF97-D244F368A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9A3D00-6E88-4F5B-94B2-EE3FD946C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BB5D7-2E88-4F09-B441-6F8E3F10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5963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C520-A1D0-437F-B626-CAEDB1CBB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197BD-5A5A-4E32-B3C4-4B854F4F9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F091C-B23A-45D8-9A2E-6BE99D3838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4452C-56E6-4079-BA1F-F10E67AEF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DAEAA-122A-41DE-978C-61B570E80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AD872-05DA-45F8-8891-C5AB5DA7A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7900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1138D-B165-4C09-A102-25BBA27C2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2F84A-D6D3-48ED-A489-839094262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9C68EB-2D1E-4F87-A923-F0CE8ECC8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D3F8C2-D313-4504-8061-5574D02F7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EB3D62-DA8A-49E6-836F-372BA8136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F4075-D4B7-47C6-A655-BCCD769F7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3C570C-D831-4AB7-8328-9F5CBD14A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FF7244-714B-48F1-8968-1071FC60F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0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51E45-4D08-4699-BC50-79D25E98C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CFC1D0-81DF-4D8F-979B-77C537909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F62A65-30B3-4430-999E-B0E73DF3E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DF0AD1-600B-4534-B942-E39A64B98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240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29400C-64AF-4C64-B1D6-CCC562E4B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EAF5A6-837D-4153-B9BF-4CAD43140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B6C62-9F5E-4425-8B93-9824EB78F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5013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34C49-5432-4E72-B2DD-99C372D7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01A84-1821-42D5-A85C-55C6AA0F6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A77BC-FC04-4AA5-BEB5-2DF2D868B3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6542B-8D01-47D2-8E89-99496E16A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D4EBC2-A895-4DBE-8D24-11CC4330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B0CDF-29C1-4A51-900E-37B01B345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8041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F59B2-952B-4AE1-BBDE-7A0B44AAD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D843B8-43A4-44A4-9507-F403ED5B2A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48C4A-D31B-4F86-ABDD-D2BB449D9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32C51A-8648-47FC-8DE6-0598F12AE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0CA4BA-6675-4AB0-B962-DF6892E9D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106E8-1E32-4416-BF10-68ED33DB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00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4A8B91-2C28-473E-AE73-12BE65A19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E11B78-CE54-4B68-8D87-B96586E91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85732-B772-40DF-91C8-9E40B5D313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3505F-3EC2-47C6-8BAE-F6B89033CE7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2DCE5-BFCC-45DE-84FC-593BB7DAF3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3CAA-9EF5-4705-8F85-ADD82E874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75B94-1617-4880-AA66-0E45A10796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215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ACFD03-8B4D-461A-BF4B-57C40256D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6776"/>
            <a:ext cx="9144000" cy="302459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Give me a heart that understands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grasps the truth that knows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sees the working of God's hands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every flower that grows</a:t>
            </a:r>
          </a:p>
        </p:txBody>
      </p:sp>
    </p:spTree>
    <p:extLst>
      <p:ext uri="{BB962C8B-B14F-4D97-AF65-F5344CB8AC3E}">
        <p14:creationId xmlns:p14="http://schemas.microsoft.com/office/powerpoint/2010/main" val="156110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ACFD03-8B4D-461A-BF4B-57C40256D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551"/>
            <a:ext cx="9144000" cy="2864897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That meets the world with steadiness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all the strength of youth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can forgive with readiness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never stands aloof</a:t>
            </a:r>
          </a:p>
        </p:txBody>
      </p:sp>
    </p:spTree>
    <p:extLst>
      <p:ext uri="{BB962C8B-B14F-4D97-AF65-F5344CB8AC3E}">
        <p14:creationId xmlns:p14="http://schemas.microsoft.com/office/powerpoint/2010/main" val="247837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ACFD03-8B4D-461A-BF4B-57C40256D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8629"/>
            <a:ext cx="9144000" cy="294479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That feels itself a part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sympathy with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glories in man's earnest strife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sorrows if he fall</a:t>
            </a:r>
          </a:p>
        </p:txBody>
      </p:sp>
    </p:spTree>
    <p:extLst>
      <p:ext uri="{BB962C8B-B14F-4D97-AF65-F5344CB8AC3E}">
        <p14:creationId xmlns:p14="http://schemas.microsoft.com/office/powerpoint/2010/main" val="2022162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ACFD03-8B4D-461A-BF4B-57C40256D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9752"/>
            <a:ext cx="9144000" cy="28737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That dares to say and dares to do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dares to speak its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boldly lives a life straight through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fears but God above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A95165-0271-4CCC-A702-861B977B4C41}"/>
              </a:ext>
            </a:extLst>
          </p:cNvPr>
          <p:cNvSpPr/>
          <p:nvPr/>
        </p:nvSpPr>
        <p:spPr>
          <a:xfrm>
            <a:off x="278167" y="5662565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3915170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Keith Banks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918913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E1F558-466E-4947-A32C-B9401E8956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79F4C4-5FBB-47D2-A612-17146DB160C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56FFFC9-29C4-4C00-BAE5-B972FEFA9F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159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2022-03-08T05:36:22Z</dcterms:created>
  <dcterms:modified xsi:type="dcterms:W3CDTF">2023-08-10T06:46:08Z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